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  <p:embeddedFont>
      <p:font typeface="La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Italic.fntdata"/><Relationship Id="rId6" Type="http://schemas.openxmlformats.org/officeDocument/2006/relationships/slide" Target="slides/slide1.xml"/><Relationship Id="rId18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5d2d51ab0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b5d2d51ab0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b5d2d51ab0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b5d2d51ab0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b5d2d51ab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b5d2d51ab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b5d2d51ab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b5d2d51ab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b5d2d51ab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b5d2d51ab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Video Project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Lauren Scott, Landen Nealy, Rhett Ryan, Chance Carroll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324400" y="1842925"/>
            <a:ext cx="1192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David </a:t>
            </a:r>
            <a:r>
              <a:rPr lang="en"/>
              <a:t>secretly</a:t>
            </a:r>
            <a:r>
              <a:rPr lang="en"/>
              <a:t> got married to linda. </a:t>
            </a:r>
            <a:endParaRPr/>
          </a:p>
        </p:txBody>
      </p:sp>
      <p:pic>
        <p:nvPicPr>
          <p:cNvPr id="142" name="Google Shape;14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900" y="554000"/>
            <a:ext cx="5914400" cy="399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5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https://anchor.fm/lauren296/episodes/Finallll-e1s5tlc</a:t>
            </a:r>
            <a:endParaRPr/>
          </a:p>
        </p:txBody>
      </p:sp>
      <p:pic>
        <p:nvPicPr>
          <p:cNvPr id="149" name="Google Shape;14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6650" y="1684950"/>
            <a:ext cx="3232349" cy="2568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4125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510" y="1"/>
            <a:ext cx="582364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761D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5125" y="1307838"/>
            <a:ext cx="386715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7938" y="1014413"/>
            <a:ext cx="4048125" cy="311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